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3"/>
  </p:notesMasterIdLst>
  <p:sldIdLst>
    <p:sldId id="425" r:id="rId2"/>
    <p:sldId id="424" r:id="rId3"/>
    <p:sldId id="394" r:id="rId4"/>
    <p:sldId id="395" r:id="rId5"/>
    <p:sldId id="397" r:id="rId6"/>
    <p:sldId id="396" r:id="rId7"/>
    <p:sldId id="392" r:id="rId8"/>
    <p:sldId id="361" r:id="rId9"/>
    <p:sldId id="399" r:id="rId10"/>
    <p:sldId id="400" r:id="rId11"/>
    <p:sldId id="426" r:id="rId12"/>
    <p:sldId id="422" r:id="rId13"/>
    <p:sldId id="362" r:id="rId14"/>
    <p:sldId id="401" r:id="rId15"/>
    <p:sldId id="368" r:id="rId16"/>
    <p:sldId id="366" r:id="rId17"/>
    <p:sldId id="367" r:id="rId18"/>
    <p:sldId id="402" r:id="rId19"/>
    <p:sldId id="404" r:id="rId20"/>
    <p:sldId id="370" r:id="rId21"/>
    <p:sldId id="372" r:id="rId22"/>
    <p:sldId id="412" r:id="rId23"/>
    <p:sldId id="423" r:id="rId24"/>
    <p:sldId id="414" r:id="rId25"/>
    <p:sldId id="415" r:id="rId26"/>
    <p:sldId id="427" r:id="rId27"/>
    <p:sldId id="377" r:id="rId28"/>
    <p:sldId id="378" r:id="rId29"/>
    <p:sldId id="381" r:id="rId30"/>
    <p:sldId id="382" r:id="rId31"/>
    <p:sldId id="385" r:id="rId32"/>
    <p:sldId id="387" r:id="rId33"/>
    <p:sldId id="388" r:id="rId34"/>
    <p:sldId id="403" r:id="rId35"/>
    <p:sldId id="405" r:id="rId36"/>
    <p:sldId id="406" r:id="rId37"/>
    <p:sldId id="389" r:id="rId38"/>
    <p:sldId id="407" r:id="rId39"/>
    <p:sldId id="409" r:id="rId40"/>
    <p:sldId id="410" r:id="rId41"/>
    <p:sldId id="411" r:id="rId4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94" autoAdjust="0"/>
    <p:restoredTop sz="94677" autoAdjust="0"/>
  </p:normalViewPr>
  <p:slideViewPr>
    <p:cSldViewPr snapToGrid="0" snapToObjects="1">
      <p:cViewPr>
        <p:scale>
          <a:sx n="100" d="100"/>
          <a:sy n="100" d="100"/>
        </p:scale>
        <p:origin x="-48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41C97-E53C-E648-96EC-18D2B325C049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F43A3-8876-7C4A-8600-6DA2DBA8A71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テーマは命。命について考える最適の環境。日本は古来から「殺生するな」。カタリナの人は生き物とどのように向き合っているのか</a:t>
            </a:r>
          </a:p>
          <a:p>
            <a:r>
              <a:rPr lang="ja-JP" altLang="en-US" dirty="0" smtClean="0"/>
              <a:t>船旅のシーンを映像でごらんください。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F43A3-8876-7C4A-8600-6DA2DBA8A714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この後、ティーンセンターの荷物を整理してキャプ場へ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F43A3-8876-7C4A-8600-6DA2DBA8A714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172F-391C-8246-AD38-247BEE59C196}" type="datetimeFigureOut">
              <a:rPr lang="ja-JP" altLang="en-US" smtClean="0"/>
              <a:pPr/>
              <a:t>17.4.15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D3932-8D57-4946-892E-56C3374C651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今日のプログラム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アメリカ研修最新情報と</a:t>
            </a:r>
            <a:r>
              <a:rPr lang="en-US" altLang="ja-JP" dirty="0" smtClean="0"/>
              <a:t>Q&amp;A</a:t>
            </a:r>
            <a:r>
              <a:rPr lang="ja-JP" altLang="en-US" dirty="0" smtClean="0"/>
              <a:t>（１０分）</a:t>
            </a:r>
            <a:r>
              <a:rPr lang="en-US" altLang="ja-JP" dirty="0" smtClean="0"/>
              <a:t> </a:t>
            </a:r>
          </a:p>
          <a:p>
            <a:pPr>
              <a:buNone/>
            </a:pPr>
            <a:r>
              <a:rPr lang="ja-JP" altLang="en-US" dirty="0" smtClean="0"/>
              <a:t>　「カタリナ島で何をするか」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講師：木村正弘プロデューサー</a:t>
            </a:r>
            <a:r>
              <a:rPr lang="en-US" altLang="ja-JP" dirty="0" smtClean="0"/>
              <a:t> </a:t>
            </a:r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b="1" dirty="0" smtClean="0"/>
              <a:t>学生のメンタル</a:t>
            </a:r>
            <a:r>
              <a:rPr lang="en-US" altLang="ja-JP" b="1" dirty="0" smtClean="0"/>
              <a:t>•</a:t>
            </a:r>
            <a:r>
              <a:rPr lang="ja-JP" altLang="en-US" b="1" dirty="0" smtClean="0"/>
              <a:t>ヘルス問題について（８０分）講師：ペギー</a:t>
            </a:r>
            <a:r>
              <a:rPr lang="en-US" altLang="ja-JP" b="1" dirty="0" smtClean="0"/>
              <a:t>•</a:t>
            </a:r>
            <a:r>
              <a:rPr lang="ja-JP" altLang="en-US" b="1" dirty="0" smtClean="0"/>
              <a:t>キッドウエル　エルカミノ大学看護学部教授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カタリナ・フォックス</a:t>
            </a:r>
            <a:endParaRPr lang="ja-JP" altLang="en-US" dirty="0"/>
          </a:p>
        </p:txBody>
      </p:sp>
      <p:pic>
        <p:nvPicPr>
          <p:cNvPr id="4" name="Content Placeholder 3" descr="スクリーンショット 2015-09-06 午前0.04.1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9102" r="-49102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キャンプ生活</a:t>
            </a:r>
            <a:endParaRPr lang="ja-JP" altLang="en-US" dirty="0"/>
          </a:p>
        </p:txBody>
      </p:sp>
      <p:pic>
        <p:nvPicPr>
          <p:cNvPr id="4" name="Content Placeholder 3" descr="スクリーンショット 2017-04-15 午後0.29.0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533" r="-17533"/>
          <a:stretch>
            <a:fillRect/>
          </a:stretch>
        </p:blipFill>
        <p:spPr>
          <a:xfrm>
            <a:off x="-431800" y="1386867"/>
            <a:ext cx="9994396" cy="549653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キャンプ場規則ついて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キャビン（テント）は６人まで</a:t>
            </a:r>
            <a:endParaRPr lang="en-US" altLang="ja-JP" dirty="0" smtClean="0"/>
          </a:p>
          <a:p>
            <a:r>
              <a:rPr lang="ja-JP" altLang="en-US" dirty="0" smtClean="0"/>
              <a:t>薪の代わりにチャコール（炭団）を使用</a:t>
            </a:r>
            <a:endParaRPr lang="en-US" altLang="ja-JP" dirty="0" smtClean="0"/>
          </a:p>
          <a:p>
            <a:r>
              <a:rPr lang="ja-JP" altLang="en-US" dirty="0" smtClean="0"/>
              <a:t>シャワーは有料でコイン（２５</a:t>
            </a:r>
            <a:r>
              <a:rPr lang="en-US" altLang="ja-JP" dirty="0" smtClean="0"/>
              <a:t>¢</a:t>
            </a:r>
            <a:r>
              <a:rPr lang="ja-JP" altLang="en-US" dirty="0" smtClean="0"/>
              <a:t>）が必要</a:t>
            </a:r>
            <a:endParaRPr lang="en-US" altLang="ja-JP" dirty="0" smtClean="0"/>
          </a:p>
          <a:p>
            <a:r>
              <a:rPr lang="ja-JP" altLang="en-US" dirty="0" smtClean="0"/>
              <a:t>サイレント・アワーは午後１０時から午前８時まで</a:t>
            </a:r>
            <a:endParaRPr lang="en-US" altLang="ja-JP" dirty="0" smtClean="0"/>
          </a:p>
          <a:p>
            <a:r>
              <a:rPr lang="ja-JP" altLang="en-US" dirty="0" smtClean="0"/>
              <a:t>動植物の捕獲・伐採は厳禁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アバロン統一校訪問</a:t>
            </a:r>
            <a:endParaRPr lang="ja-JP" altLang="en-US" dirty="0"/>
          </a:p>
        </p:txBody>
      </p:sp>
      <p:pic>
        <p:nvPicPr>
          <p:cNvPr id="8" name="Content Placeholder 7" descr="スクリーンショット 2017-04-15 午後0.29.5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877" r="-11877"/>
          <a:stretch>
            <a:fillRect/>
          </a:stretch>
        </p:blipFill>
        <p:spPr>
          <a:xfrm>
            <a:off x="241300" y="14478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6" name="Content Placeholder 5" descr="スクリーンショット 2015-09-06 午前0.10.1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565" r="-12565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Content Placeholder 3" descr="unnamed-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Content Placeholder 3" descr="unnamed-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215900" y="1600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Content Placeholder 3" descr="unnamed-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0" y="1600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授業参観</a:t>
            </a:r>
            <a:endParaRPr lang="ja-JP" altLang="en-US" dirty="0"/>
          </a:p>
        </p:txBody>
      </p:sp>
      <p:pic>
        <p:nvPicPr>
          <p:cNvPr id="4" name="Content Placeholder 3" descr="school7-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337" r="-3337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アバロン市消防署</a:t>
            </a:r>
            <a:endParaRPr lang="ja-JP" altLang="en-US" dirty="0"/>
          </a:p>
        </p:txBody>
      </p:sp>
      <p:pic>
        <p:nvPicPr>
          <p:cNvPr id="4" name="Content Placeholder 3" descr="fire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884" r="-17884"/>
          <a:stretch>
            <a:fillRect/>
          </a:stretch>
        </p:blipFill>
        <p:spPr>
          <a:xfrm>
            <a:off x="457200" y="1612900"/>
            <a:ext cx="822960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カタリナ・エクスプレス</a:t>
            </a:r>
            <a:endParaRPr lang="ja-JP" altLang="en-US" dirty="0"/>
          </a:p>
        </p:txBody>
      </p:sp>
      <p:pic>
        <p:nvPicPr>
          <p:cNvPr id="4" name="Content Placeholder 3" descr="スクリーンショット 2016-03-06 午前1.20.37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9551" r="-29551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Content Placeholder 5" descr="unnamed-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Content Placeholder 3" descr="unnamed-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6" name="Content Placeholder 5" descr="fire12-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07" r="-307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「自由課題」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カタリナ島のプロモーション（１３期生）</a:t>
            </a:r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89200"/>
            <a:ext cx="3911600" cy="3022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星座観測会</a:t>
            </a:r>
            <a:endParaRPr lang="ja-JP" altLang="en-US" dirty="0"/>
          </a:p>
        </p:txBody>
      </p:sp>
      <p:pic>
        <p:nvPicPr>
          <p:cNvPr id="4" name="Content Placeholder 3" descr="ピクチャ 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255" r="-3255"/>
          <a:stretch>
            <a:fillRect/>
          </a:stretch>
        </p:blipFill>
        <p:spPr>
          <a:xfrm>
            <a:off x="-227256" y="1417638"/>
            <a:ext cx="9579813" cy="454000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9053"/>
          </a:xfrm>
        </p:spPr>
        <p:txBody>
          <a:bodyPr/>
          <a:lstStyle/>
          <a:p>
            <a:r>
              <a:rPr lang="ja-JP" altLang="en-US" dirty="0" smtClean="0"/>
              <a:t>班別星座観測会</a:t>
            </a:r>
            <a:endParaRPr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1</a:t>
            </a:r>
            <a:r>
              <a:rPr lang="ja-JP" altLang="en-US" dirty="0" smtClean="0"/>
              <a:t>班・・・夏の大三角形</a:t>
            </a:r>
          </a:p>
          <a:p>
            <a:r>
              <a:rPr lang="en-US" altLang="ja-JP" dirty="0" smtClean="0"/>
              <a:t>2</a:t>
            </a:r>
            <a:r>
              <a:rPr lang="ja-JP" altLang="en-US" dirty="0" smtClean="0"/>
              <a:t>班・・・秋の大四辺形</a:t>
            </a:r>
          </a:p>
          <a:p>
            <a:r>
              <a:rPr lang="en-US" altLang="ja-JP" dirty="0" smtClean="0"/>
              <a:t>3</a:t>
            </a:r>
            <a:r>
              <a:rPr lang="ja-JP" altLang="en-US" dirty="0" smtClean="0"/>
              <a:t>班・・・おおぐま座と北極星</a:t>
            </a:r>
            <a:endParaRPr lang="en-US" altLang="ja-JP" dirty="0" smtClean="0"/>
          </a:p>
          <a:p>
            <a:r>
              <a:rPr lang="en-US" altLang="ja-JP" dirty="0" smtClean="0"/>
              <a:t>4</a:t>
            </a:r>
            <a:r>
              <a:rPr lang="ja-JP" altLang="en-US" dirty="0" smtClean="0"/>
              <a:t>班・・・カシオペア座</a:t>
            </a:r>
          </a:p>
          <a:p>
            <a:r>
              <a:rPr lang="en-US" altLang="ja-JP" dirty="0" smtClean="0"/>
              <a:t>5</a:t>
            </a:r>
            <a:r>
              <a:rPr lang="ja-JP" altLang="en-US" dirty="0" smtClean="0"/>
              <a:t>班・・・アンドロメダ座</a:t>
            </a:r>
          </a:p>
          <a:p>
            <a:r>
              <a:rPr lang="en-US" altLang="ja-JP" dirty="0" smtClean="0"/>
              <a:t>6</a:t>
            </a:r>
            <a:r>
              <a:rPr lang="ja-JP" altLang="en-US" dirty="0" smtClean="0"/>
              <a:t>班・・・ペルセウス座/ケフェウス座</a:t>
            </a:r>
            <a:endParaRPr lang="ja-JP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Content Placeholder 5" descr="スクリーンショット 2017-04-15 午後10.22.1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4283" r="-44283"/>
          <a:stretch>
            <a:fillRect/>
          </a:stretch>
        </p:blipFill>
        <p:spPr>
          <a:xfrm>
            <a:off x="-241300" y="1502416"/>
            <a:ext cx="9738106" cy="5355583"/>
          </a:xfrm>
        </p:spPr>
      </p:pic>
      <p:pic>
        <p:nvPicPr>
          <p:cNvPr id="7" name="Picture 6" descr="スクリーンショット 2017-04-15 午後10.22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48" y="274637"/>
            <a:ext cx="6959052" cy="9982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ティーンセンター交流会</a:t>
            </a:r>
            <a:endParaRPr lang="ja-JP" altLang="en-US" dirty="0"/>
          </a:p>
        </p:txBody>
      </p:sp>
      <p:pic>
        <p:nvPicPr>
          <p:cNvPr id="4" name="Content Placeholder 3" descr="unnamed-1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0" y="1600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Content Placeholder 3" descr="unnamed-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Content Placeholder 3" descr="unnamed-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アバロン市の地図</a:t>
            </a:r>
            <a:endParaRPr lang="ja-JP" altLang="en-US" dirty="0"/>
          </a:p>
        </p:txBody>
      </p:sp>
      <p:pic>
        <p:nvPicPr>
          <p:cNvPr id="4" name="Content Placeholder 3" descr="2014_Catalina_Map_Listings_1_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422" r="-17422"/>
          <a:stretch>
            <a:fillRect/>
          </a:stretch>
        </p:blipFill>
        <p:spPr/>
      </p:pic>
      <p:pic>
        <p:nvPicPr>
          <p:cNvPr id="6" name="Picture 5" descr="スクリーンショット 2017-04-15 午前11.10.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83" y="5561806"/>
            <a:ext cx="1066617" cy="806663"/>
          </a:xfrm>
          <a:prstGeom prst="rect">
            <a:avLst/>
          </a:prstGeom>
        </p:spPr>
      </p:pic>
      <p:pic>
        <p:nvPicPr>
          <p:cNvPr id="5" name="Picture 4" descr="スクリーンショット 2017-04-15 午後0.10.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27" y="2290641"/>
            <a:ext cx="1024697" cy="719259"/>
          </a:xfrm>
          <a:prstGeom prst="rect">
            <a:avLst/>
          </a:prstGeom>
        </p:spPr>
      </p:pic>
      <p:pic>
        <p:nvPicPr>
          <p:cNvPr id="8" name="Picture 7" descr="スクリーンショット 2017-04-15 午後0.13.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227" y="1160764"/>
            <a:ext cx="1061809" cy="777272"/>
          </a:xfrm>
          <a:prstGeom prst="rect">
            <a:avLst/>
          </a:prstGeom>
        </p:spPr>
      </p:pic>
      <p:pic>
        <p:nvPicPr>
          <p:cNvPr id="10" name="Picture 9" descr="スクリーンショット 2017-04-15 午後0.10.5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700" y="1600200"/>
            <a:ext cx="989500" cy="809591"/>
          </a:xfrm>
          <a:prstGeom prst="rect">
            <a:avLst/>
          </a:prstGeom>
        </p:spPr>
      </p:pic>
      <p:pic>
        <p:nvPicPr>
          <p:cNvPr id="11" name="Picture 10" descr="スクリーンショット 2017-04-15 午後0.10.1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708" y="2870200"/>
            <a:ext cx="1060492" cy="787647"/>
          </a:xfrm>
          <a:prstGeom prst="rect">
            <a:avLst/>
          </a:prstGeom>
        </p:spPr>
      </p:pic>
      <p:pic>
        <p:nvPicPr>
          <p:cNvPr id="12" name="Picture 11" descr="スクリーンショット 2017-04-15 午後0.18.0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5124" y="4506913"/>
            <a:ext cx="1278176" cy="102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Content Placeholder 3" descr="unnamed-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Content Placeholder 3" descr="unnamed-2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Content Placeholder 3" descr="unnamed-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ビーチ交流会</a:t>
            </a:r>
            <a:endParaRPr lang="ja-JP" altLang="en-US" dirty="0"/>
          </a:p>
        </p:txBody>
      </p:sp>
      <p:pic>
        <p:nvPicPr>
          <p:cNvPr id="4" name="Content Placeholder 3" descr="unnamed-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⚫️　カタリナ島アートフェスティバル</a:t>
            </a:r>
            <a:endParaRPr lang="ja-JP" altLang="en-US" dirty="0"/>
          </a:p>
        </p:txBody>
      </p:sp>
      <p:pic>
        <p:nvPicPr>
          <p:cNvPr id="4" name="Content Placeholder 3" descr="ピクチャ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340" r="-9340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42" y="1790236"/>
            <a:ext cx="762000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17" y="1735418"/>
            <a:ext cx="7620000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Content Placeholder 3" descr="unnamed-3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キャンプファイヤー</a:t>
            </a:r>
            <a:endParaRPr lang="ja-JP" altLang="en-US" dirty="0"/>
          </a:p>
        </p:txBody>
      </p:sp>
      <p:pic>
        <p:nvPicPr>
          <p:cNvPr id="4" name="Content Placeholder 3" descr="スクリーンショット 2015-09-06 午前0.21.3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/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Content Placeholder 3" descr="スクリーンショット 2015-09-06 午前0.41.5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884" r="-10884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研修関連施設</a:t>
            </a:r>
            <a:endParaRPr lang="ja-JP" altLang="en-US" dirty="0"/>
          </a:p>
        </p:txBody>
      </p:sp>
      <p:pic>
        <p:nvPicPr>
          <p:cNvPr id="4" name="Content Placeholder 3" descr="スクリーンショット 2015-09-05 午後11.55.3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692" r="-5692"/>
          <a:stretch>
            <a:fillRect/>
          </a:stretch>
        </p:blipFill>
        <p:spPr>
          <a:xfrm>
            <a:off x="457200" y="2044171"/>
            <a:ext cx="8229600" cy="452596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Content Placeholder 3" descr="ピクチャ 1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048" r="-21048"/>
          <a:stretch>
            <a:fillRect/>
          </a:stretch>
        </p:blipFill>
        <p:spPr>
          <a:xfrm>
            <a:off x="-2499896" y="-534149"/>
            <a:ext cx="13715196" cy="7542857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5" name="Content Placeholder 4" descr="ピクチャ 1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985" r="-19985"/>
          <a:stretch>
            <a:fillRect/>
          </a:stretch>
        </p:blipFill>
        <p:spPr>
          <a:xfrm>
            <a:off x="1347716" y="5421522"/>
            <a:ext cx="2470581" cy="1358730"/>
          </a:xfrm>
        </p:spPr>
      </p:pic>
      <p:pic>
        <p:nvPicPr>
          <p:cNvPr id="4" name="Picture 3" descr="ピクチャ 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26" y="274638"/>
            <a:ext cx="7537778" cy="4977777"/>
          </a:xfrm>
          <a:prstGeom prst="rect">
            <a:avLst/>
          </a:prstGeom>
        </p:spPr>
      </p:pic>
      <p:pic>
        <p:nvPicPr>
          <p:cNvPr id="6" name="Picture 5" descr="ピクチャ 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703" y="5450443"/>
            <a:ext cx="17526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キャンプサイト到着</a:t>
            </a:r>
            <a:endParaRPr lang="ja-JP" altLang="en-US" dirty="0"/>
          </a:p>
        </p:txBody>
      </p:sp>
      <p:pic>
        <p:nvPicPr>
          <p:cNvPr id="4" name="Content Placeholder 3" descr="camp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884" r="-17884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テント配置図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ja-JP" altLang="en-US" dirty="0"/>
          </a:p>
        </p:txBody>
      </p:sp>
      <p:pic>
        <p:nvPicPr>
          <p:cNvPr id="4" name="Content Placeholder 3" descr="テント配置図.pdf"/>
          <p:cNvPicPr>
            <a:picLocks noGrp="1"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>
          <a:xfrm>
            <a:off x="457200" y="1600200"/>
            <a:ext cx="8229600" cy="4974418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開会式</a:t>
            </a:r>
            <a:endParaRPr lang="ja-JP" altLang="en-US" dirty="0"/>
          </a:p>
        </p:txBody>
      </p:sp>
      <p:pic>
        <p:nvPicPr>
          <p:cNvPr id="4" name="Content Placeholder 3" descr="camp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884" r="-17884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野生動物保護のレクチャー</a:t>
            </a:r>
            <a:endParaRPr lang="ja-JP" altLang="en-US" dirty="0"/>
          </a:p>
        </p:txBody>
      </p:sp>
      <p:pic>
        <p:nvPicPr>
          <p:cNvPr id="6" name="Content Placeholder 5" descr="スクリーンショット 2017-04-15 午後1.15.4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9337" r="-29337"/>
          <a:stretch>
            <a:fillRect/>
          </a:stretch>
        </p:blipFill>
        <p:spPr>
          <a:xfrm>
            <a:off x="-508000" y="1361458"/>
            <a:ext cx="10020300" cy="55107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Content Placeholder 3" descr="camp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884" r="-17884"/>
          <a:stretch>
            <a:fillRect/>
          </a:stretch>
        </p:blipFill>
        <p:spPr>
          <a:xfrm>
            <a:off x="0" y="486833"/>
            <a:ext cx="8975296" cy="493606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266</Words>
  <Application>Microsoft Macintosh PowerPoint</Application>
  <PresentationFormat>On-screen Show (4:3)</PresentationFormat>
  <Paragraphs>43</Paragraphs>
  <Slides>41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今日のプログラム</vt:lpstr>
      <vt:lpstr>カタリナ・エクスプレス</vt:lpstr>
      <vt:lpstr>アバロン市の地図</vt:lpstr>
      <vt:lpstr>研修関連施設</vt:lpstr>
      <vt:lpstr>キャンプサイト到着</vt:lpstr>
      <vt:lpstr>テント配置図</vt:lpstr>
      <vt:lpstr>開会式</vt:lpstr>
      <vt:lpstr>野生動物保護のレクチャー</vt:lpstr>
      <vt:lpstr>Slide 9</vt:lpstr>
      <vt:lpstr>カタリナ・フォックス</vt:lpstr>
      <vt:lpstr>キャンプ生活</vt:lpstr>
      <vt:lpstr>キャンプ場規則ついて</vt:lpstr>
      <vt:lpstr>アバロン統一校訪問</vt:lpstr>
      <vt:lpstr>Slide 14</vt:lpstr>
      <vt:lpstr>Slide 15</vt:lpstr>
      <vt:lpstr>Slide 16</vt:lpstr>
      <vt:lpstr>Slide 17</vt:lpstr>
      <vt:lpstr>授業参観</vt:lpstr>
      <vt:lpstr>アバロン市消防署</vt:lpstr>
      <vt:lpstr>Slide 20</vt:lpstr>
      <vt:lpstr>Slide 21</vt:lpstr>
      <vt:lpstr>Slide 22</vt:lpstr>
      <vt:lpstr>「自由課題」</vt:lpstr>
      <vt:lpstr>星座観測会</vt:lpstr>
      <vt:lpstr>班別星座観測会</vt:lpstr>
      <vt:lpstr>Slide 26</vt:lpstr>
      <vt:lpstr>ティーンセンター交流会</vt:lpstr>
      <vt:lpstr>Slide 28</vt:lpstr>
      <vt:lpstr>Slide 29</vt:lpstr>
      <vt:lpstr>Slide 30</vt:lpstr>
      <vt:lpstr>Slide 31</vt:lpstr>
      <vt:lpstr>Slide 32</vt:lpstr>
      <vt:lpstr>ビーチ交流会</vt:lpstr>
      <vt:lpstr>⚫️　カタリナ島アートフェスティバル</vt:lpstr>
      <vt:lpstr>Slide 35</vt:lpstr>
      <vt:lpstr>Slide 36</vt:lpstr>
      <vt:lpstr>Slide 37</vt:lpstr>
      <vt:lpstr>キャンプファイヤー</vt:lpstr>
      <vt:lpstr>Slide 39</vt:lpstr>
      <vt:lpstr>Slide 40</vt:lpstr>
      <vt:lpstr>Slide 41</vt:lpstr>
    </vt:vector>
  </TitlesOfParts>
  <Company>Live Forum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11期生カタリナ島研修スライド</dc:title>
  <dc:creator>Kimura Masahiro</dc:creator>
  <cp:lastModifiedBy>KIMURA MASAHIRO</cp:lastModifiedBy>
  <cp:revision>112</cp:revision>
  <dcterms:created xsi:type="dcterms:W3CDTF">2017-04-16T05:17:31Z</dcterms:created>
  <dcterms:modified xsi:type="dcterms:W3CDTF">2017-04-16T05:24:51Z</dcterms:modified>
</cp:coreProperties>
</file>